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63" r:id="rId10"/>
    <p:sldId id="264" r:id="rId11"/>
    <p:sldId id="265" r:id="rId12"/>
    <p:sldId id="277" r:id="rId13"/>
    <p:sldId id="266" r:id="rId14"/>
    <p:sldId id="267" r:id="rId15"/>
    <p:sldId id="268" r:id="rId16"/>
    <p:sldId id="269" r:id="rId17"/>
    <p:sldId id="278" r:id="rId18"/>
    <p:sldId id="270" r:id="rId19"/>
    <p:sldId id="271" r:id="rId20"/>
    <p:sldId id="272" r:id="rId21"/>
    <p:sldId id="273" r:id="rId22"/>
    <p:sldId id="274" r:id="rId23"/>
    <p:sldId id="275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86868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2286000"/>
            <a:ext cx="6248400" cy="5334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72350" y="152400"/>
            <a:ext cx="1771650" cy="5973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057400" y="152400"/>
            <a:ext cx="5162550" cy="5973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057400" y="1295400"/>
            <a:ext cx="29337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0" y="1295400"/>
            <a:ext cx="29337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24200" y="152400"/>
            <a:ext cx="6019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1295400"/>
            <a:ext cx="6019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1DF98EF5-FCAC-4061-85AD-4B30B074D343}" type="datetimeFigureOut">
              <a:rPr lang="ru-RU" smtClean="0"/>
              <a:pPr/>
              <a:t>06.03.2013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4D78070-DADD-4DCD-B4EA-780130935D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rgbClr val="003366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b="1">
          <a:solidFill>
            <a:srgbClr val="003366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 b="1">
          <a:solidFill>
            <a:srgbClr val="003366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rgbClr val="003366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Развитие жизни в палеозойской эре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2286000"/>
            <a:ext cx="7000892" cy="533400"/>
          </a:xfrm>
        </p:spPr>
        <p:txBody>
          <a:bodyPr>
            <a:normAutofit/>
          </a:bodyPr>
          <a:lstStyle/>
          <a:p>
            <a:r>
              <a:rPr lang="ru-RU" dirty="0" smtClean="0"/>
              <a:t>Ранний палеозой (кембрий, </a:t>
            </a:r>
            <a:r>
              <a:rPr lang="ru-RU" dirty="0" err="1" smtClean="0"/>
              <a:t>ордовик</a:t>
            </a:r>
            <a:r>
              <a:rPr lang="ru-RU" dirty="0" smtClean="0"/>
              <a:t>, силур)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257174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i="1" dirty="0" smtClean="0"/>
              <a:t>Трилобиты были подлинными хозяевами кембрийских морей. Они зарывались в толщу осадков, ползали по морскому дну, бороздили темные океанские глубины и плавали в верхних слоях морей, пронизанных солнечным светом. Многие из них поедали останки мертвых животных и детрит, накапливавшийся в донных осадках, однако встречались среди них и активные хищники. Некоторые трилобиты, возможно, охотились даже на своих сородичей, обитавших в отложениях морского ила. Крупнейшие из трилобитов имели длину свыше 70 см, а самые маленькие не достигали и сантиметра.</a:t>
            </a:r>
            <a:endParaRPr lang="ru-RU" sz="1600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14620"/>
            <a:ext cx="2928958" cy="3653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2910" y="1214422"/>
            <a:ext cx="7786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Кембрий — время возникновения и расцвета трилобитов. Они представляют собой древнюю группу членистоногих животных, ближе всего стоящих к ракообразным. Все известные представители класса трилобитов являлись морскими животными.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355761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28596" y="5429264"/>
            <a:ext cx="3729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Ископаемое хордовое животное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171448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Помимо всего прочего, в кембрии появились первые хордовые животные, представители той самой группы, эволюция которой в конечном итоге привела к возникновению на Земле Человека.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b="1" dirty="0" err="1" smtClean="0">
                <a:solidFill>
                  <a:schemeClr val="bg2"/>
                </a:solidFill>
              </a:rPr>
              <a:t>Ордо́вик</a:t>
            </a:r>
            <a:endParaRPr lang="ru-RU" sz="8800" b="1" dirty="0" smtClean="0">
              <a:solidFill>
                <a:schemeClr val="bg2"/>
              </a:solidFill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500174"/>
            <a:ext cx="878687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Ордови́кская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система (период)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ордо́вик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вторая снизу система палеозойской группы, соответствующая второму периоду палеозойской эры геологической истории Земли. Подстилается кембрийской и перекрывается силурийской системами. Начало ордовикской системы радиологическими методами определяется 488 млн. лет назад, а длительность 45 млн. лет. Название предложено английским геологом Ч.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Лапуорсом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(1879). Названа по имени древнего племени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ордовиков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обитавшего на территории Уэльса.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285728"/>
            <a:ext cx="26452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solidFill>
                  <a:schemeClr val="bg1"/>
                </a:solidFill>
              </a:rPr>
              <a:t>Ордо́вик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85728"/>
            <a:ext cx="5852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География и климат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1500174"/>
            <a:ext cx="7929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ордовике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значительно увеличилась площадь морей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643182"/>
            <a:ext cx="5522372" cy="3686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85860"/>
            <a:ext cx="86439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ордовикском периоде так же как и в кембрии, господствовали бактерии. Продолжали развиваться сине-зелёные водоросли. Из животных ордовикского периода хорошо известны только обитатели морей, океанов, а также некоторые представители пресных и солоноватых вод. Существовали представители почти всех типов и большинства классов морских беспозвоночных. Тогда же появились бесчелюстные рыбообразные — первые позвоночные.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286124"/>
            <a:ext cx="4643470" cy="3309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985583" y="285728"/>
            <a:ext cx="61584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</a:t>
            </a:r>
            <a:r>
              <a:rPr lang="ru-RU" sz="4400" b="1" dirty="0" err="1" smtClean="0">
                <a:solidFill>
                  <a:schemeClr val="bg1"/>
                </a:solidFill>
              </a:rPr>
              <a:t>ордовика</a:t>
            </a:r>
            <a:endParaRPr lang="ru-RU" sz="4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57298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Пышного развития достигают известковые зелёные и красные водоросли, обитавшие в тёплых морях на глубине до 50 м. О существовании в ордовикском периоде наземной растительности свидетельствуют остатки спор и редкие находки отпечатков стеблей, вероятно, принадлежавших сосудистым растениям.</a:t>
            </a:r>
          </a:p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496"/>
            <a:ext cx="5286412" cy="3680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985583" y="285728"/>
            <a:ext cx="61584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</a:t>
            </a:r>
            <a:r>
              <a:rPr lang="ru-RU" sz="4400" b="1" dirty="0" err="1" smtClean="0">
                <a:solidFill>
                  <a:schemeClr val="bg1"/>
                </a:solidFill>
              </a:rPr>
              <a:t>ордовика</a:t>
            </a:r>
            <a:endParaRPr lang="ru-RU" sz="4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8800" b="1" dirty="0" err="1" smtClean="0">
                <a:solidFill>
                  <a:schemeClr val="bg2"/>
                </a:solidFill>
              </a:rPr>
              <a:t>Силу́р</a:t>
            </a:r>
            <a:endParaRPr lang="ru-RU" sz="8800" b="1" dirty="0" smtClean="0">
              <a:solidFill>
                <a:schemeClr val="bg2"/>
              </a:solidFill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43841"/>
            <a:ext cx="835824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Силу́р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(силурийский период, силурийская система) — геологический период, третий период палеозоя, после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ордовика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перед девоном. Начался 443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лет назад, длился 27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лет. Нижняя граница силура определяется по крупному вымиранию, в результате которого исчезло около 60 % видов существовавших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ордовике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морских организмов, так называемому ордовикско-силурийскому вымиранию.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7752" y="214290"/>
            <a:ext cx="19559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solidFill>
                  <a:schemeClr val="bg1"/>
                </a:solidFill>
              </a:rPr>
              <a:t>Силу́р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7686" y="221455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Силурийского периода характерно постепенное развитие засушливости климата.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3810000" cy="4105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143240" y="285728"/>
            <a:ext cx="5852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География и климат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785926"/>
            <a:ext cx="80010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Палеозо́й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(греч.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πᾰλαιός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— древний, греч.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ζωή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— жизнь) — геологическая эра древней жизни. Палеозой начался 542 миллиона лет назад и продолжался около 290 миллионов лет.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86050" y="285728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Палеозойская эра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429132"/>
            <a:ext cx="3117935" cy="2156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143208" y="1214422"/>
            <a:ext cx="6000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морях начинается массовое распространение первых настоящих позвоночных – панцирных рыб. Также появляются </a:t>
            </a:r>
            <a:r>
              <a:rPr lang="ru-RU" dirty="0" err="1" smtClean="0"/>
              <a:t>челюстноротые</a:t>
            </a:r>
            <a:r>
              <a:rPr lang="ru-RU" dirty="0" smtClean="0"/>
              <a:t> рыбы — </a:t>
            </a:r>
            <a:r>
              <a:rPr lang="ru-RU" dirty="0" err="1" smtClean="0"/>
              <a:t>костнопанцирные</a:t>
            </a:r>
            <a:r>
              <a:rPr lang="ru-RU" dirty="0" smtClean="0"/>
              <a:t> и беспанцирные. </a:t>
            </a:r>
          </a:p>
          <a:p>
            <a:pPr algn="just"/>
            <a:r>
              <a:rPr lang="ru-RU" dirty="0" smtClean="0"/>
              <a:t>В конце силура на суше появляется ещё одна группа растений — сосудистые. Их отпечатки найдены в отложениях верхнего силура в Великобритании, Чехии, Украины, Казахстана. Появление сосудистых растений — одно из ключевых событий в истории биосферы.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4698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силура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14422"/>
            <a:ext cx="2857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357694"/>
            <a:ext cx="3037790" cy="2262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428736"/>
            <a:ext cx="47625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7158" y="4929198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конце силура наблюдается развитие своеобразных членистоногих - ракоскорпионов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4698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силура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4795897"/>
            <a:ext cx="86439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Первые растения заселили участки суши по берегам болот и озер. Стебли таких растений, как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риния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куксония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(2)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зостврофиллум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(3), были гладкими и лишенными листьев, а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псилофитона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(4)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аствроксилона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(5) покрыты маленькими чешуйками. Среди первых наземных беспозвоночных можно выделить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скорпионоподобных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тварей, вроде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палеофона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(6), возможно, произошедших от водных эвриптерид (7). Рыбы также продолжали бурно эволюционировать. Вы видите акантод (8), представителей бесчелюстных панцирных рыб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птерасписа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(9)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цефаласписа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(10), а также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телодонтов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 1 ), покрытых чешуей, но не имевших жесткого внутреннего скелета.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85860"/>
            <a:ext cx="4572032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86116" y="285728"/>
            <a:ext cx="54698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силура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85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Выполните задание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357298"/>
            <a:ext cx="84296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Ответьте на вопросы:</a:t>
            </a:r>
          </a:p>
          <a:p>
            <a:pPr algn="ctr"/>
            <a:endParaRPr lang="ru-RU" sz="4400" b="1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 Каковы временные рамки палеозойской эры?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 На какие периоды делится палеозойская эра?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ü"/>
            </a:pPr>
            <a:r>
              <a:rPr lang="ru-RU" sz="2000" dirty="0" smtClean="0"/>
              <a:t> Какие основные ароморфозы произошли в раннем палеозое?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3071810"/>
          <a:ext cx="8286808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43404"/>
                <a:gridCol w="4143404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Развиваются подвижные организмы: моллюски, кольчатые черви, членистоногие (трилобиты)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Кембрий 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Наблюдается развитие своеобразных членистоногих - ракоскорпионов</a:t>
                      </a:r>
                    </a:p>
                    <a:p>
                      <a:pPr algn="just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Ордовик</a:t>
                      </a:r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Пышного развития достигают известковые зелёные и красные водоросли, обитавшие в тёплых морях на глубине до 50 м.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Times New Roman" pitchFamily="18" charset="0"/>
                          <a:cs typeface="Times New Roman" pitchFamily="18" charset="0"/>
                        </a:rPr>
                        <a:t>Силур </a:t>
                      </a:r>
                      <a:endParaRPr lang="ru-RU" sz="4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71802" y="285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Выполните задание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285860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Сопоставьте ароморфозы и периоды в которых они произошли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8572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Выполните задание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071546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Заполните таблицу</a:t>
            </a:r>
            <a:endParaRPr lang="ru-RU" sz="32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571612"/>
          <a:ext cx="8715435" cy="503206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214446"/>
                <a:gridCol w="3143272"/>
                <a:gridCol w="4357717"/>
              </a:tblGrid>
              <a:tr h="64294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Период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 и климат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Живой мир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Климат был умеренным, материки низменными.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Ордовик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Господствовали бактерии. Продолжали развиваться сине-зелёные водоросли. Из животных хорошо известны только обитатели морей, океанов, а также некоторые представители пресных и солоноватых вод. Существовали представители почти всех типов и большинства классов морских беспозвоночных. Появились бесчелюстные рыбообразные — первые позвоночные. </a:t>
                      </a:r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Силур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Для периода характерно постепенное развитие засушливости климата.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357298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Вся суша была сконцентрирована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суперматерике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Пангея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который затем раскололся на Лавразию и Гондвану.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Пользователь\Мои документы\Pangea_animation_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214422"/>
            <a:ext cx="3482603" cy="2786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16109"/>
          <a:stretch>
            <a:fillRect/>
          </a:stretch>
        </p:blipFill>
        <p:spPr bwMode="auto">
          <a:xfrm>
            <a:off x="214282" y="3143248"/>
            <a:ext cx="45720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3108" y="357166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Геологические явления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4286256"/>
            <a:ext cx="38576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привело к созданию большого числа мелких прибрежных районов, пригодных для расселения живых организмов.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071546"/>
          <a:ext cx="9144000" cy="57864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35076"/>
                <a:gridCol w="2364835"/>
                <a:gridCol w="2144089"/>
              </a:tblGrid>
              <a:tr h="64293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Период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Начало	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Окончание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Ранний палеозой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Кембрийский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542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488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Ордовикский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488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443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Силурийский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443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416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Поздний палеозой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Девонский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416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Каменноугольный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  <a:tr h="642939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Пермский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299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251 </a:t>
                      </a:r>
                      <a:r>
                        <a:rPr lang="ru-RU" dirty="0" err="1" smtClean="0"/>
                        <a:t>млн</a:t>
                      </a:r>
                      <a:r>
                        <a:rPr lang="ru-RU" dirty="0" smtClean="0"/>
                        <a:t> лет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5952" y="357166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Периоды палеозойской эры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800" dirty="0" err="1" smtClean="0">
                <a:solidFill>
                  <a:schemeClr val="bg2"/>
                </a:solidFill>
              </a:rPr>
              <a:t>Ке́мбрий</a:t>
            </a:r>
            <a:r>
              <a:rPr lang="ru-RU" dirty="0" smtClean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14423"/>
            <a:ext cx="87154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Кембрийский период, Кембрийская система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— геологический период, с него начинается Палеозой. Начался около 542±1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лет назад, закончился 488±2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лет назад, продолжался примерно 51-57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лет. Кембрийская система впервые выделена в 1835 г. англ. исследователем А.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Седжвиком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 получила название от римского наименования Уэльса —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Cambria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285728"/>
            <a:ext cx="27949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err="1" smtClean="0">
                <a:solidFill>
                  <a:schemeClr val="bg1"/>
                </a:solidFill>
              </a:rPr>
              <a:t>Ке́мбрий</a:t>
            </a:r>
            <a:r>
              <a:rPr lang="ru-RU" sz="4400" b="1" dirty="0" smtClean="0">
                <a:solidFill>
                  <a:schemeClr val="bg1"/>
                </a:solidFill>
              </a:rPr>
              <a:t>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85728"/>
            <a:ext cx="58525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География и климат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596" y="1500174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Климат кембрия был умеренным, материки низменными.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714620"/>
            <a:ext cx="5275897" cy="3890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434722" cy="5366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857620" y="1357298"/>
            <a:ext cx="507209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Кембрийский период ознаменовался быстрым распространением представителей новых типов беспозвоночных животных, многие из которых имели скелет. Ученые связывают это с появлением хищничества. Среди одноклеточных были многочисленны фораминиферы. Весьма разнообразны были губки. Развиваются подвижные организмы: моллюски, кольчатые черви, членистоногие (трилобиты)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214422"/>
            <a:ext cx="5500726" cy="4125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57158" y="5357826"/>
            <a:ext cx="8429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Реконструкция морского дна на мелководье позднего кембрия. Здесь присутствуют многочисленные трилобиты: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парадоксид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баилиелла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(2),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соленоплевра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(3),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гиолит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(4)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агностус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(5). Морские перья (6), археоциаты (7) и плавучие граптолиты (8) {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диктионемы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процеживают воду в поисках пищи, а древние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брахиоподы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лингулелла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(9)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биллингселла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(10) пропускают воду через свои раковины, используя их как фильтр.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285728"/>
            <a:ext cx="58578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Живой мир кембрия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bble_wrap">
  <a:themeElements>
    <a:clrScheme name="bubble_wra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bble_wra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ubble_wra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bble_wra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bble_wra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bubble_wrap</Template>
  <TotalTime>67</TotalTime>
  <Words>1113</Words>
  <Application>Microsoft Office PowerPoint</Application>
  <PresentationFormat>Экран (4:3)</PresentationFormat>
  <Paragraphs>97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bubble_wrap</vt:lpstr>
      <vt:lpstr>Развитие жизни в палеозойской эре</vt:lpstr>
      <vt:lpstr>Слайд 2</vt:lpstr>
      <vt:lpstr>Слайд 3</vt:lpstr>
      <vt:lpstr>Слайд 4</vt:lpstr>
      <vt:lpstr>Ке́мбрий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жизни в палеозойской эре</dc:title>
  <dc:creator>User</dc:creator>
  <cp:lastModifiedBy>Elenka</cp:lastModifiedBy>
  <cp:revision>11</cp:revision>
  <dcterms:created xsi:type="dcterms:W3CDTF">2010-12-29T20:20:48Z</dcterms:created>
  <dcterms:modified xsi:type="dcterms:W3CDTF">2013-03-06T14:28:42Z</dcterms:modified>
</cp:coreProperties>
</file>