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79" r:id="rId2"/>
    <p:sldId id="281" r:id="rId3"/>
    <p:sldId id="280" r:id="rId4"/>
    <p:sldId id="282" r:id="rId5"/>
    <p:sldId id="283" r:id="rId6"/>
    <p:sldId id="266" r:id="rId7"/>
    <p:sldId id="272" r:id="rId8"/>
    <p:sldId id="267" r:id="rId9"/>
    <p:sldId id="268" r:id="rId10"/>
    <p:sldId id="257" r:id="rId11"/>
    <p:sldId id="258" r:id="rId12"/>
    <p:sldId id="269" r:id="rId13"/>
    <p:sldId id="273" r:id="rId14"/>
    <p:sldId id="274" r:id="rId15"/>
    <p:sldId id="275" r:id="rId16"/>
    <p:sldId id="276" r:id="rId17"/>
    <p:sldId id="277" r:id="rId18"/>
    <p:sldId id="259" r:id="rId19"/>
    <p:sldId id="270" r:id="rId20"/>
    <p:sldId id="271" r:id="rId21"/>
    <p:sldId id="260" r:id="rId22"/>
    <p:sldId id="261" r:id="rId23"/>
    <p:sldId id="262" r:id="rId24"/>
    <p:sldId id="263" r:id="rId25"/>
    <p:sldId id="264" r:id="rId26"/>
    <p:sldId id="284" r:id="rId27"/>
    <p:sldId id="265" r:id="rId28"/>
    <p:sldId id="278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0BC56-3E6F-4BFC-BB0A-09F70BE79D7E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DA1D12-0A62-425A-8094-28A1E588ED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A1D12-0A62-425A-8094-28A1E588ED8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A1D12-0A62-425A-8094-28A1E588ED8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A1D12-0A62-425A-8094-28A1E588ED8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A1D12-0A62-425A-8094-28A1E588ED8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A1D12-0A62-425A-8094-28A1E588ED8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112E8-A74D-47A6-845D-46FCFABCAE21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7615D-5E14-4183-B6AE-421E5FC4C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491880" y="1628800"/>
            <a:ext cx="4607017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А.Т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Твардовский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 далью – даль»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156176" y="4365104"/>
            <a:ext cx="243137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литературы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Пелевина Т.З.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548680"/>
            <a:ext cx="46053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МОУ </a:t>
            </a:r>
            <a:r>
              <a:rPr lang="ru-RU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Ишненская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5877272"/>
            <a:ext cx="1673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@2015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год</a:t>
            </a:r>
            <a:endParaRPr lang="ru-RU" sz="2400" dirty="0"/>
          </a:p>
        </p:txBody>
      </p:sp>
      <p:pic>
        <p:nvPicPr>
          <p:cNvPr id="7170" name="Picture 2" descr="Поэзия - книги в интернет магазине OZON.ru, купить книгу про поэзия по лучшей цене с доставкой по поч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84784"/>
            <a:ext cx="2756466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5328592" cy="1084982"/>
          </a:xfrm>
        </p:spPr>
        <p:txBody>
          <a:bodyPr>
            <a:normAutofit/>
          </a:bodyPr>
          <a:lstStyle/>
          <a:p>
            <a:r>
              <a:rPr lang="ru-RU" sz="4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Поэма размышлений</a:t>
            </a:r>
            <a:endParaRPr lang="ru-RU" sz="4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988840"/>
            <a:ext cx="4464496" cy="3024336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В поэме показаны путевые зарисовки, впечатления, раздумья человека, следующего из Москвы через всю Сибирь… Поэма полна драматизма. Все острые противоречия, составляющие конфликтный узел, происходят в сознании автора, едущего на Дальний Восток.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Библиотека изображений &quot;РИА Новости&quot; :: Иллюстр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3638550" cy="2381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27584" y="4725144"/>
            <a:ext cx="741682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«За далью — даль» можно назвать поэмой размышлений. Лиро-эпический характер поэмы дает возможность читателю зримо представить необъятность и величие Родины: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2077_109.jpg"/>
          <p:cNvPicPr>
            <a:picLocks noChangeAspect="1"/>
          </p:cNvPicPr>
          <p:nvPr/>
        </p:nvPicPr>
        <p:blipFill>
          <a:blip r:embed="rId3" cstate="print"/>
          <a:srcRect l="2856" t="3928"/>
          <a:stretch>
            <a:fillRect/>
          </a:stretch>
        </p:blipFill>
        <p:spPr bwMode="auto">
          <a:xfrm>
            <a:off x="6084168" y="404664"/>
            <a:ext cx="2375917" cy="1496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Необъятность и величие Родины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 А там еще другая даль,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обернется далью новой.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И, наконец, конечная цель поездки: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просто край иной, далекий,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Дальний именно Восток.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556792"/>
            <a:ext cx="2736701" cy="4105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74638"/>
            <a:ext cx="555496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 Родины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4690864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В главах  «За далью – даль», «Семь тысяч рек», «Две кузницы», «Огни Сибири»,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«На Ангаре», «К концу дороги» – воссоздается «державный образ Родины».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«Окрестный мир земли обширной»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живет в поэме в многочисленных зарисовках, передающих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ощущение ее неоглядных далей.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im3-tub-ru.yandex.net/i?id=c72fda661cf086d1b0255dfd41f6d346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628800"/>
            <a:ext cx="2958089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Новости"/>
          <p:cNvPicPr>
            <a:picLocks noChangeAspect="1" noChangeArrowheads="1"/>
          </p:cNvPicPr>
          <p:nvPr/>
        </p:nvPicPr>
        <p:blipFill>
          <a:blip r:embed="rId3" cstate="print"/>
          <a:srcRect t="8661" b="7874"/>
          <a:stretch>
            <a:fillRect/>
          </a:stretch>
        </p:blipFill>
        <p:spPr bwMode="auto">
          <a:xfrm>
            <a:off x="5148064" y="3789040"/>
            <a:ext cx="3566007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6" descr="https://im0-tub-ru.yandex.net/i?id=33dfbe16dbc7cf96b41acc582e6c1a4b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32656"/>
            <a:ext cx="147637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147248" cy="1124744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Волга – символ России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08912" cy="5589240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Первым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крупным событием поездки становится встреча с Волгой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Она! — И справа, недалёко,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Моста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видя впереди,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Мы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видим плес её широкий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разрыве поля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пути.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Волгу русский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человек воспринимает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символ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всей России, ее природных богатств и просторов. А.Т. Твардовский не раз подчеркивает это, описывая радостное волнение героя и его попутчиков при встрече с матерью русских рек.</a:t>
            </a:r>
          </a:p>
        </p:txBody>
      </p:sp>
      <p:pic>
        <p:nvPicPr>
          <p:cNvPr id="13314" name="Picture 2" descr="https://im2-tub-ru.yandex.net/i?id=f118e8abe31f8bae98c4c801e3c32c08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844824"/>
            <a:ext cx="2592288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Воспоминания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793122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Патриотическое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чувство лирического героя переносит его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памятные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военные годы, тем более что его сосед по купе воевал за эту Волгу под Сталинградом. Таким образом, любуясь видом на реку, герой поэмы восхищается не только природными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красотами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русской земли, но и мужеством ее защитников.</a:t>
            </a:r>
          </a:p>
        </p:txBody>
      </p:sp>
      <p:pic>
        <p:nvPicPr>
          <p:cNvPr id="12290" name="Picture 2" descr="Глюкало стверджує, що всі шуршунчики брехуни. . Але Глюкало сам шуршунчик. . - Диорамы и панорамы о Великой Отечественной войне"/>
          <p:cNvPicPr>
            <a:picLocks noChangeAspect="1" noChangeArrowheads="1"/>
          </p:cNvPicPr>
          <p:nvPr/>
        </p:nvPicPr>
        <p:blipFill>
          <a:blip r:embed="rId2" cstate="print"/>
          <a:srcRect l="10866"/>
          <a:stretch>
            <a:fillRect/>
          </a:stretch>
        </p:blipFill>
        <p:spPr bwMode="auto">
          <a:xfrm>
            <a:off x="467544" y="4797152"/>
            <a:ext cx="8423999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5087416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Малая родина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284984"/>
            <a:ext cx="7992888" cy="325720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Память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детства характеризует жизнь в этом краю как скудную, негромкую, небогатую. Символом тяжелого, но честного и нужного людям труда в поэме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становится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образ кузницы, которая стала для молодого человека своеобразной «академией наук».</a:t>
            </a:r>
          </a:p>
        </p:txBody>
      </p:sp>
      <p:pic>
        <p:nvPicPr>
          <p:cNvPr id="11266" name="Picture 2" descr="https://im0-tub-ru.yandex.net/i?id=39f415a1985c680c8c0a050400505158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764704"/>
            <a:ext cx="3182755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99592" y="162880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Воспоминания переносят лирического героя на его малую родину — в Загорье.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Урал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88840"/>
            <a:ext cx="8363272" cy="452596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Автор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соотносит тему малой родины с разговорами о судьбе всей державы.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Пространство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главы «Две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кузницы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расширяется, образ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Урала заметно укрупняется. Ярче воспринимается роль этого региона в индустриализации страны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«Урал! Опорный край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державы,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Её добытчик и кузнец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Ровесник древней нашей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славы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славы нынешней творец».</a:t>
            </a:r>
          </a:p>
        </p:txBody>
      </p:sp>
      <p:pic>
        <p:nvPicPr>
          <p:cNvPr id="4" name="Рисунок 3" descr="3bdfc3055b831a2592af7c7c40aa2ad1_big.jpg"/>
          <p:cNvPicPr>
            <a:picLocks noChangeAspect="1"/>
          </p:cNvPicPr>
          <p:nvPr/>
        </p:nvPicPr>
        <p:blipFill>
          <a:blip r:embed="rId2" cstate="print"/>
          <a:srcRect r="5083"/>
          <a:stretch>
            <a:fillRect/>
          </a:stretch>
        </p:blipFill>
        <p:spPr bwMode="auto">
          <a:xfrm>
            <a:off x="6012160" y="4221088"/>
            <a:ext cx="2447107" cy="1898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http://im1-tub-ru.yandex.net/i?id=d496a3d6c31a190ef782529587c9e7b3&amp;n=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4664"/>
            <a:ext cx="2305918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74638"/>
            <a:ext cx="352839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Сибирь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4618856" cy="4525963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Галерею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областей и регионов родной земли продолжает Сибирь. А лирический герой вновь погружается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воспоминания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 войне, о детстве, затем разглядывает с интересом своих попутчиков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Сибирь в восприятии автора предстает пустынным краем, овеянным «дремучестью суровой». Это «недоброй славы край глухой», «глухомань вековечная».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9218" name="Picture 2" descr="В Сибири наращивают группировку по борьбе с лесными пожарами / ЭКОЛОГИЯ / ИМА-ПРЕСС - Информационное агентство"/>
          <p:cNvPicPr>
            <a:picLocks noChangeAspect="1" noChangeArrowheads="1"/>
          </p:cNvPicPr>
          <p:nvPr/>
        </p:nvPicPr>
        <p:blipFill>
          <a:blip r:embed="rId3" cstate="print"/>
          <a:srcRect l="16535" r="8661"/>
          <a:stretch>
            <a:fillRect/>
          </a:stretch>
        </p:blipFill>
        <p:spPr bwMode="auto">
          <a:xfrm>
            <a:off x="5328043" y="1772816"/>
            <a:ext cx="3419939" cy="3429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IMG_7130izm.jpg"/>
          <p:cNvPicPr>
            <a:picLocks noChangeAspect="1"/>
          </p:cNvPicPr>
          <p:nvPr/>
        </p:nvPicPr>
        <p:blipFill>
          <a:blip r:embed="rId4" cstate="print"/>
          <a:srcRect l="12820" t="26122" b="2084"/>
          <a:stretch>
            <a:fillRect/>
          </a:stretch>
        </p:blipFill>
        <p:spPr bwMode="auto">
          <a:xfrm>
            <a:off x="827584" y="404664"/>
            <a:ext cx="2447925" cy="15113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За далью - даль - А. Твардов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284984"/>
            <a:ext cx="1905000" cy="2952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Образ-символ эпохи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Волга, Урал, Сибирь, Ангара, Байкал и другие регионы отражают историческую судьбу народа, с ее трудностями и ошибками. Именно поэтому размышления лирического героя так напряжены и драматичны. События личного характера соотнесены с историческим прошлым, полным трагедийного накала. 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Неожиданная встреча на таежной станции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Тайшет с другом ранней юности, незаконно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репрессированным в 30-е годы и сейчас 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возвращающимся обратно, рождает образ-символ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сложной исторической эпохи: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 вспомнил я тебя, друг детства,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 тех годов глухую боль.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Масштаб дел русского народа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В пейзажах Твардовского доминируют укрупненные образы: «Волга–матушка», «Батюшка–Урал», «Огни Сибири».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Автор прибегает к метафоре, гиперболе: в Волгу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«смотрелось пол-России», «под кувалдой главного Урала земля отчетливо дрожала», «Как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Млечный Путь, огни земные». Эти образы позволили поэту сказать о масштабах дел русского народа, «подвижника и героя».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Великолепно передано ощущение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Сибири, ее просторов, ее величия: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Сибирь! И лег и встал – и снова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Вдоль полотна пути – Сибирь.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Иллюстрация 4 из 4 для Сибирь, Сибирь. - Валентин Распутин Лабиринт - книг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293096"/>
            <a:ext cx="2823468" cy="19340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59632" y="332656"/>
            <a:ext cx="68405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Судьба страны </a:t>
            </a:r>
          </a:p>
          <a:p>
            <a:pPr algn="ctr"/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поэме А.Т. Твардовского </a:t>
            </a:r>
          </a:p>
          <a:p>
            <a:pPr algn="ctr"/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 далью – даль»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860032" y="2564904"/>
            <a:ext cx="376237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Если уж писать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 своем путешествии, то писать так, как в свое время писал «Путешествие»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Радищев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Твардовский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ppm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92896"/>
            <a:ext cx="3960813" cy="308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о людях труда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Всматриваясь в дорожную даль, в мелькающие за окном огни, Твардовский думает о людях «нелегкого труда», которые обживали эти суровые края: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что там – в каждом поселенье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кем освоена она...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как в иной таежный угол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Издалека вели сюда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Кого приказ,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Кого заслуга,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Кого мечта,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Кого беда...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im3-tub-ru.yandex.net/i?id=f48654c744dac717fe63ce708f60bfe1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140968"/>
            <a:ext cx="3197155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Жизнь слилась с историей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В центральной главе «На Ангаре» поэт вспоминает еще одного друга, чья жизнь неотделимо слилась с историей, революцией, литературой, победами и ошибками и боль утраты которого до сих пор не затихает в сердце поэта: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мне тебя недоставало,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Мой друг, ушедший навсегда!. 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так, как ты, еще на свете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 слез порадоваться мог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Речам, глазам и людям этим!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Зачем же голос твой умолк 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4" name="Picture 4" descr="https://im3-tub-ru.yandex.net/i?id=a6b31f99c18392196eee72d49a4f1727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7" y="2852936"/>
            <a:ext cx="4494459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Последствия эпохи Сталина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136904" cy="4824536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         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Личные воспоминания преобразуются в яркие картины минувшего, связанные с драматическими обстоятельствами и последствиями эпохи культа личности Сталина: </a:t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Так это было. Четверть века </a:t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Призывом к бою и труду </a:t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Звучало имя человека </a:t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Со словом Родина в ряду. </a:t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Мы звали — станем ли лукавить? — </a:t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Его отцом в стране — семье. </a:t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Тут ни убавить, </a:t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Ни прибавить, — </a:t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Так это было на земле.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Презентация на тему: &quot;Твардовский Александр Трифонович Родил…"/>
          <p:cNvPicPr/>
          <p:nvPr/>
        </p:nvPicPr>
        <p:blipFill>
          <a:blip r:embed="rId2" cstate="print"/>
          <a:srcRect l="61417" t="13123" r="1575" b="4199"/>
          <a:stretch>
            <a:fillRect/>
          </a:stretch>
        </p:blipFill>
        <p:spPr bwMode="auto">
          <a:xfrm>
            <a:off x="5436096" y="2348880"/>
            <a:ext cx="2239010" cy="37575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Сопричастность к делам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убегая от прошлого, лирический герой оценивает и отстаивает гордость человека, пережившего вместе с народом суровые годы и сопричастность к великим свершениям: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Да, все, что с нами было, —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Было!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то, что есть, —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 с нами здесь.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За далью даль твардовский презентация - second-hand-kids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996952"/>
            <a:ext cx="4762500" cy="3009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Ответственность за судьбу страны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525963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Уже в этих воспоминаниях рядом с величественным и скорбным прошлым, отдельными судьбами людей, друзей детства и молодости, ощущается незаурядная фигура само­го лирического героя. Масштаб его личности под стать эпическим событиям, которые он пропускает через свое сознание. На душе лирического героя дополнительное бремя — он поэт.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следовательно, он несет особую ответственность за все, что происходит в мире, его долг говорить правду во имя будущего, во имя потомков: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Роль поэта и поэзии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>
            <a:noAutofit/>
          </a:bodyPr>
          <a:lstStyle/>
          <a:p>
            <a:pPr marL="28800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Кому другому, но поэту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Молчать потомки не дадут.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Его к суровому ответу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Особый востребует суд.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 не страшусь суда такого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И, может, жду его давно,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Пускай не мне еще то слово,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Что емче всех, сказать дано.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Мое — от сердца — не на ветер,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Оно в готовности любой;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жил, я был — за все на свете </a:t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отвечаю головой.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За далью - даль - Антикварная л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3103095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71600" y="404664"/>
            <a:ext cx="21028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9552" y="1412776"/>
            <a:ext cx="8064127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buFont typeface="Wingdings" pitchFamily="2" charset="2"/>
              <a:buChar char="ü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Лирический герой говорит о своем предназначении, о жизни, посвященной великой цели. </a:t>
            </a:r>
          </a:p>
          <a:p>
            <a:pPr indent="457200">
              <a:buFont typeface="Wingdings" pitchFamily="2" charset="2"/>
              <a:buChar char="ü"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indent="457200">
              <a:buFont typeface="Wingdings" pitchFamily="2" charset="2"/>
              <a:buChar char="ü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Поэт должен «жить и быть с народом».</a:t>
            </a:r>
          </a:p>
          <a:p>
            <a:pPr indent="457200">
              <a:buFont typeface="Wingdings" pitchFamily="2" charset="2"/>
              <a:buChar char="ü"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indent="457200">
              <a:buFont typeface="Wingdings" pitchFamily="2" charset="2"/>
              <a:buChar char="ü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Автобиографичность, характер самого поэта, его отношение к жизни и поэзии, а поэзия у него неотделима от жизни.</a:t>
            </a:r>
          </a:p>
          <a:p>
            <a:pPr indent="457200">
              <a:buFont typeface="Wingdings" pitchFamily="2" charset="2"/>
              <a:buChar char="ü"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indent="457200">
              <a:buFont typeface="Wingdings" pitchFamily="2" charset="2"/>
              <a:buChar char="ü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Подводится своеобразный итог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жизни.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 попутчика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859216" cy="4525963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    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Путешествие автора, в котором сливаются три образа: поэт, рассказчик (повествователь) и лирический герой, — длится десять суток в настоящем времени. Но вбирает в себя два последних века страны, десятилетия героев и автора, намечаются перспективы будущего. 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Емкость и глобальность времени, пространственный размах, воплощенный в поэме «За далью — даль», определили еще одну особенность — тип попутчика лирического героя.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Финал поэмы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финале поэмы лирический герой привозит свой поклон Владивостоку от матушки Москвы, от Волги-матушки, от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батюшки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Урала, от Байкала, от Ангары и от всей Сибири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Поэт признается в любви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 народу и прощается с читателем до новой встречи.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удалось воплотить в поэме свой грандиозный замысел: представить обобщенный портрет родной земли и передать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размах индустриальных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планов и широту души русского человека.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43608" y="1844824"/>
            <a:ext cx="69127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514350" indent="-514350" eaLnBrk="0" hangingPunct="0">
              <a:buFont typeface="Franklin Gothic Book" pitchFamily="34" charset="0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Пересказ глав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поэмы</a:t>
            </a:r>
          </a:p>
          <a:p>
            <a:pPr marL="514350" indent="-514350" eaLnBrk="0" hangingPunct="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  «За далью – даль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0" hangingPunct="0">
              <a:buFont typeface="Franklin Gothic Book" pitchFamily="34" charset="0"/>
              <a:buAutoNum type="arabicPeriod"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0" hangingPunct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Ответить 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 учебника.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051720" y="764704"/>
            <a:ext cx="52419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</a:t>
            </a:r>
            <a:r>
              <a:rPr 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задание:</a:t>
            </a:r>
          </a:p>
        </p:txBody>
      </p:sp>
      <p:pic>
        <p:nvPicPr>
          <p:cNvPr id="1028" name="Picture 4" descr="http://galereika.net/_ph/37/2/2092053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645024"/>
            <a:ext cx="3505895" cy="26294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Александр Твардовский. Alexader Tvardovsky"/>
          <p:cNvPicPr>
            <a:picLocks noChangeAspect="1" noChangeArrowheads="1"/>
          </p:cNvPicPr>
          <p:nvPr/>
        </p:nvPicPr>
        <p:blipFill>
          <a:blip r:embed="rId3" cstate="print"/>
          <a:srcRect b="7143"/>
          <a:stretch>
            <a:fillRect/>
          </a:stretch>
        </p:blipFill>
        <p:spPr bwMode="auto">
          <a:xfrm>
            <a:off x="899592" y="692696"/>
            <a:ext cx="3000375" cy="3714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39552" y="4653136"/>
            <a:ext cx="781863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Поэма </a:t>
            </a: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ДАЛЬЮ –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ДАЛЬ» 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83968" y="908720"/>
            <a:ext cx="378618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</a:t>
            </a:r>
            <a:r>
              <a:rPr lang="en-US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4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Трифонович</a:t>
            </a:r>
            <a:r>
              <a:rPr lang="en-US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Твардовский</a:t>
            </a:r>
          </a:p>
          <a:p>
            <a:pPr algn="ctr" eaLnBrk="0" hangingPunct="0"/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1910 – 1971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1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43608" y="332656"/>
            <a:ext cx="139493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5288" y="1196975"/>
            <a:ext cx="8064500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   Показать идейно-художественное значение 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      поэмы «За далью – даль».</a:t>
            </a:r>
          </a:p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   Осознать дорожные впечатления автора,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      переплетенные с путешествием памяти.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>
              <a:buFont typeface="Wingdings" pitchFamily="2" charset="2"/>
              <a:buChar char="q"/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   Показать приемы изображения писателем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      Сибири.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>
              <a:buFont typeface="Wingdings" pitchFamily="2" charset="2"/>
              <a:buChar char="q"/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   Увидеть и осмыслить трудовой подвиг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      народа.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27584" y="476672"/>
            <a:ext cx="41497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Словарная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1484784"/>
            <a:ext cx="7704856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 algn="just"/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Пасквиль</a:t>
            </a:r>
            <a:r>
              <a:rPr lang="ru-RU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клеветническое сочинение с оскорбительными нападками.</a:t>
            </a:r>
          </a:p>
          <a:p>
            <a:pPr indent="457200" algn="just"/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indent="457200" algn="just" eaLnBrk="0" hangingPunct="0"/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Исповедь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откровенное признание в чем-нибудь, рассказ о своих сокровенных мыслях, взглядах. </a:t>
            </a:r>
          </a:p>
          <a:p>
            <a:pPr indent="457200" algn="just" eaLnBrk="0" hangingPunct="0"/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indent="457200" algn="just" eaLnBrk="0" hangingPunct="0"/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Конъюнктурщик</a:t>
            </a:r>
            <a:r>
              <a:rPr lang="ru-RU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(разг. пренебр.) – беспринципный человек, действующий в зависимости от сложившейся в данный момент обстановки, от стечения обстоятельств. </a:t>
            </a:r>
            <a:endParaRPr lang="ru-RU" sz="2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Замысел и начало поэмы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328592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Работа над поэмой "За далью - даль" шла с перерывами в течение 10 лет (1950–1960). Это было трудное для Твардовского время. Сказывалась усталость, нажитая на войне; </a:t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ему пришлось пережить массированный удар критиков за книгу прозы</a:t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«Родина и чужбина» , в 1953 г. – снятие с поста главного редактора журнала</a:t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«Новый мир» за «неправильную линию в области литературы», «за идейно порочную» поэму «Теркин на том свете». </a:t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До 1956 года на Твардовском висело клеймо «кулацкий сынок».</a:t>
            </a:r>
          </a:p>
          <a:p>
            <a:pPr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«Трудный мой год, – записывает поэт 20 сентября 1954 года. – Целый этап жизни окончился решительно, и нужно начинать другой, а душевных сил мало». </a:t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Поэт остро переживал свой творческий кризис. Он понимал, что ритм стиха «может одушевить только свежая поэтическая мысль». </a:t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        Поездки, дорогу поэт воспринимал</a:t>
            </a:r>
          </a:p>
          <a:p>
            <a:pPr>
              <a:buNone/>
            </a:pPr>
            <a:r>
              <a:rPr lang="ru-RU" sz="4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     как спасительное лекарство. </a:t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Изведав горькую тревогу,</a:t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В беде уверившись вполне,</a:t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Я в эту бросился дорогу,</a:t>
            </a:r>
            <a:br>
              <a:rPr lang="ru-RU" sz="4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Я знал, она поможет мне.</a:t>
            </a:r>
          </a:p>
          <a:p>
            <a:pPr>
              <a:buNone/>
            </a:pP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vardovskiy_frontovik_zago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509120"/>
            <a:ext cx="2762250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Поэма «За далью — даль»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978896" cy="452596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Поэма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«За далью — даль», за которую А.Т. Твардовскому в 1961 году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была присуждена Ленинская премия,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является одним из центральных произведений зрелого творчества А.Т.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Твардовского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Она состоит из 15 небольших глав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08051302.jpg"/>
          <p:cNvPicPr>
            <a:picLocks noChangeAspect="1"/>
          </p:cNvPicPr>
          <p:nvPr/>
        </p:nvPicPr>
        <p:blipFill>
          <a:blip r:embed="rId2" cstate="print"/>
          <a:srcRect t="3656" b="4956"/>
          <a:stretch>
            <a:fillRect/>
          </a:stretch>
        </p:blipFill>
        <p:spPr bwMode="auto">
          <a:xfrm>
            <a:off x="5580112" y="1916832"/>
            <a:ext cx="3151018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Сюжетная основа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4618856" cy="319695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Основной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мотив поэмы — мотив дороги. Лирический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герой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отправляется на поезде в путь по просторам родной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В самом начале произведения мы узнаем, что этот путь через Урал и Сибирь он задумал давно. </a:t>
            </a:r>
          </a:p>
        </p:txBody>
      </p:sp>
      <p:pic>
        <p:nvPicPr>
          <p:cNvPr id="19458" name="Picture 2" descr="https://im1-tub-ru.yandex.net/i?id=85b18adc503e0fd48161d48eeef34697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0775" y="1844823"/>
            <a:ext cx="3605681" cy="26642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971600" y="4941168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Лирический герой вспоминает войну, разруху и хочет посмотреть на новую, отстроившуюся за мирные годы страну.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«Лирическая летопись»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504056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Сам Твардовский считает свою поэму «лирической летописью этих годов».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Что горько мне, что тяжко было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 что внушало прибыль сил,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 чем жизнь справляться торопила –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Я все сюда и заносил.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leksandr_tvardovskiy1946_350x518.jpg"/>
          <p:cNvPicPr>
            <a:picLocks noChangeAspect="1"/>
          </p:cNvPicPr>
          <p:nvPr/>
        </p:nvPicPr>
        <p:blipFill>
          <a:blip r:embed="rId2" cstate="print"/>
          <a:srcRect t="1987" b="2623"/>
          <a:stretch>
            <a:fillRect/>
          </a:stretch>
        </p:blipFill>
        <p:spPr bwMode="auto">
          <a:xfrm>
            <a:off x="5364088" y="1628800"/>
            <a:ext cx="3102265" cy="43797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2532" name="Picture 4" descr="Анимашки в виде книг, анимированные книги и учебники | Smayls.r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0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1222</Words>
  <Application>Microsoft Office PowerPoint</Application>
  <PresentationFormat>Экран (4:3)</PresentationFormat>
  <Paragraphs>126</Paragraphs>
  <Slides>29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Замысел и начало поэмы</vt:lpstr>
      <vt:lpstr>Поэма «За далью — даль»</vt:lpstr>
      <vt:lpstr>Сюжетная основа</vt:lpstr>
      <vt:lpstr>«Лирическая летопись»</vt:lpstr>
      <vt:lpstr>Поэма размышлений</vt:lpstr>
      <vt:lpstr>Необъятность и величие Родины</vt:lpstr>
      <vt:lpstr>Образ Родины</vt:lpstr>
      <vt:lpstr>Волга – символ России</vt:lpstr>
      <vt:lpstr>Воспоминания</vt:lpstr>
      <vt:lpstr>Малая родина</vt:lpstr>
      <vt:lpstr>Урал</vt:lpstr>
      <vt:lpstr>Сибирь</vt:lpstr>
      <vt:lpstr>Образ-символ эпохи</vt:lpstr>
      <vt:lpstr>Масштаб дел русского народа</vt:lpstr>
      <vt:lpstr>Дума о людях труда</vt:lpstr>
      <vt:lpstr>Жизнь слилась с историей</vt:lpstr>
      <vt:lpstr>Последствия эпохи Сталина</vt:lpstr>
      <vt:lpstr>Сопричастность к делам</vt:lpstr>
      <vt:lpstr>Ответственность за судьбу страны</vt:lpstr>
      <vt:lpstr>Роль поэта и поэзии</vt:lpstr>
      <vt:lpstr>Слайд 26</vt:lpstr>
      <vt:lpstr>Тип попутчика</vt:lpstr>
      <vt:lpstr>Финал поэмы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62</cp:revision>
  <dcterms:created xsi:type="dcterms:W3CDTF">2015-04-06T14:46:20Z</dcterms:created>
  <dcterms:modified xsi:type="dcterms:W3CDTF">2015-04-06T18:47:06Z</dcterms:modified>
</cp:coreProperties>
</file>