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9" r:id="rId4"/>
    <p:sldId id="260" r:id="rId5"/>
    <p:sldId id="271" r:id="rId6"/>
    <p:sldId id="272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4" autoAdjust="0"/>
    <p:restoredTop sz="94659" autoAdjust="0"/>
  </p:normalViewPr>
  <p:slideViewPr>
    <p:cSldViewPr>
      <p:cViewPr varScale="1">
        <p:scale>
          <a:sx n="70" d="100"/>
          <a:sy n="70" d="100"/>
        </p:scale>
        <p:origin x="-138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215A5572-977A-4DE6-9FA1-41EB3C792F09}" type="datetimeFigureOut">
              <a:rPr lang="ru-RU" smtClean="0"/>
              <a:pPr/>
              <a:t>16.08.2012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A8EA88F2-2C98-4AF8-A267-81EF79BC66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15A5572-977A-4DE6-9FA1-41EB3C792F09}" type="datetimeFigureOut">
              <a:rPr lang="ru-RU" smtClean="0"/>
              <a:pPr/>
              <a:t>16.08.2012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EA88F2-2C98-4AF8-A267-81EF79BC66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215A5572-977A-4DE6-9FA1-41EB3C792F09}" type="datetimeFigureOut">
              <a:rPr lang="ru-RU" smtClean="0"/>
              <a:pPr/>
              <a:t>16.08.2012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8EA88F2-2C98-4AF8-A267-81EF79BC66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15A5572-977A-4DE6-9FA1-41EB3C792F09}" type="datetimeFigureOut">
              <a:rPr lang="ru-RU" smtClean="0"/>
              <a:pPr/>
              <a:t>16.08.2012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EA88F2-2C98-4AF8-A267-81EF79BC66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215A5572-977A-4DE6-9FA1-41EB3C792F09}" type="datetimeFigureOut">
              <a:rPr lang="ru-RU" smtClean="0"/>
              <a:pPr/>
              <a:t>16.08.2012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A8EA88F2-2C98-4AF8-A267-81EF79BC66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15A5572-977A-4DE6-9FA1-41EB3C792F09}" type="datetimeFigureOut">
              <a:rPr lang="ru-RU" smtClean="0"/>
              <a:pPr/>
              <a:t>16.08.2012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EA88F2-2C98-4AF8-A267-81EF79BC66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15A5572-977A-4DE6-9FA1-41EB3C792F09}" type="datetimeFigureOut">
              <a:rPr lang="ru-RU" smtClean="0"/>
              <a:pPr/>
              <a:t>16.08.2012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EA88F2-2C98-4AF8-A267-81EF79BC66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15A5572-977A-4DE6-9FA1-41EB3C792F09}" type="datetimeFigureOut">
              <a:rPr lang="ru-RU" smtClean="0"/>
              <a:pPr/>
              <a:t>16.08.2012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EA88F2-2C98-4AF8-A267-81EF79BC66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215A5572-977A-4DE6-9FA1-41EB3C792F09}" type="datetimeFigureOut">
              <a:rPr lang="ru-RU" smtClean="0"/>
              <a:pPr/>
              <a:t>16.08.2012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EA88F2-2C98-4AF8-A267-81EF79BC66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15A5572-977A-4DE6-9FA1-41EB3C792F09}" type="datetimeFigureOut">
              <a:rPr lang="ru-RU" smtClean="0"/>
              <a:pPr/>
              <a:t>16.08.2012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EA88F2-2C98-4AF8-A267-81EF79BC66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15A5572-977A-4DE6-9FA1-41EB3C792F09}" type="datetimeFigureOut">
              <a:rPr lang="ru-RU" smtClean="0"/>
              <a:pPr/>
              <a:t>16.08.2012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EA88F2-2C98-4AF8-A267-81EF79BC663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215A5572-977A-4DE6-9FA1-41EB3C792F09}" type="datetimeFigureOut">
              <a:rPr lang="ru-RU" smtClean="0"/>
              <a:pPr/>
              <a:t>16.08.2012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A8EA88F2-2C98-4AF8-A267-81EF79BC663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366868" y="0"/>
            <a:ext cx="5105400" cy="4143380"/>
          </a:xfrm>
        </p:spPr>
        <p:txBody>
          <a:bodyPr/>
          <a:lstStyle/>
          <a:p>
            <a:r>
              <a:rPr lang="ru-RU" dirty="0" smtClean="0"/>
              <a:t>Н.А.Заболоцкий</a:t>
            </a:r>
            <a:br>
              <a:rPr lang="ru-RU" dirty="0" smtClean="0"/>
            </a:br>
            <a:r>
              <a:rPr lang="ru-RU" dirty="0" smtClean="0"/>
              <a:t>Некрасивая девочка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43174" y="500042"/>
            <a:ext cx="6500826" cy="5715040"/>
          </a:xfrm>
        </p:spPr>
        <p:txBody>
          <a:bodyPr>
            <a:normAutofit lnSpcReduction="10000"/>
          </a:bodyPr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ru-RU" dirty="0" smtClean="0"/>
              <a:t>Урок чтения  в  МСКОШИ </a:t>
            </a:r>
            <a:r>
              <a:rPr lang="en-US" dirty="0" smtClean="0"/>
              <a:t>VIII</a:t>
            </a:r>
            <a:r>
              <a:rPr lang="ru-RU" dirty="0" smtClean="0"/>
              <a:t> вида г. Поронайска</a:t>
            </a:r>
          </a:p>
          <a:p>
            <a:r>
              <a:rPr lang="ru-RU" dirty="0" smtClean="0"/>
              <a:t>Учитель Козлова Л.П.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 </a:t>
            </a: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71472" y="1000108"/>
            <a:ext cx="7215238" cy="327185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С чем сравнивает её поэт в  стихотворении</a:t>
            </a:r>
            <a:r>
              <a:rPr lang="en-US" sz="3600" dirty="0"/>
              <a:t> </a:t>
            </a:r>
            <a:r>
              <a:rPr lang="en-US" sz="3600" dirty="0" smtClean="0"/>
              <a:t>?</a:t>
            </a:r>
            <a:endParaRPr lang="ru-RU" sz="3600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320040"/>
            <a:ext cx="7643866" cy="11430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      </a:t>
            </a:r>
            <a:r>
              <a:rPr lang="ru-RU" sz="2800" dirty="0" smtClean="0"/>
              <a:t>Человек в жизни приобретает      </a:t>
            </a:r>
            <a:r>
              <a:rPr lang="en-US" sz="2800" dirty="0" smtClean="0"/>
              <a:t>         </a:t>
            </a:r>
            <a:r>
              <a:rPr lang="ru-RU" sz="2800" dirty="0" smtClean="0"/>
              <a:t> </a:t>
            </a:r>
            <a:r>
              <a:rPr lang="en-US" sz="2800" dirty="0" smtClean="0"/>
              <a:t>    </a:t>
            </a:r>
            <a:r>
              <a:rPr lang="ru-RU" sz="2800" dirty="0" smtClean="0"/>
              <a:t>  </a:t>
            </a:r>
            <a:r>
              <a:rPr lang="en-US" sz="2800" dirty="0" smtClean="0"/>
              <a:t> </a:t>
            </a:r>
            <a:r>
              <a:rPr lang="ru-RU" sz="2800" dirty="0" smtClean="0"/>
              <a:t>                                                                               различные ценности  </a:t>
            </a:r>
            <a:r>
              <a:rPr lang="en-US" sz="2800" dirty="0" smtClean="0"/>
              <a:t>  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r>
              <a:rPr lang="ru-RU" dirty="0" smtClean="0"/>
              <a:t>Ценности повседневной жизни</a:t>
            </a:r>
            <a:r>
              <a:rPr lang="en-US" dirty="0" smtClean="0"/>
              <a:t>:</a:t>
            </a:r>
            <a:endParaRPr lang="ru-RU" dirty="0" smtClean="0"/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                     прилежание</a:t>
            </a:r>
          </a:p>
          <a:p>
            <a:pPr>
              <a:buNone/>
            </a:pPr>
            <a:r>
              <a:rPr lang="ru-RU" dirty="0" smtClean="0"/>
              <a:t>                     пунктуальность</a:t>
            </a:r>
          </a:p>
          <a:p>
            <a:pPr>
              <a:buNone/>
            </a:pPr>
            <a:r>
              <a:rPr lang="ru-RU" dirty="0" smtClean="0"/>
              <a:t>                     трудолюбие</a:t>
            </a:r>
          </a:p>
          <a:p>
            <a:pPr>
              <a:buNone/>
            </a:pPr>
            <a:r>
              <a:rPr lang="ru-RU" dirty="0" smtClean="0"/>
              <a:t>                     бережливость</a:t>
            </a:r>
          </a:p>
          <a:p>
            <a:pPr>
              <a:buNone/>
            </a:pPr>
            <a:r>
              <a:rPr lang="ru-RU" dirty="0" smtClean="0"/>
              <a:t>                     ответственность      </a:t>
            </a:r>
          </a:p>
          <a:p>
            <a:pPr>
              <a:buNone/>
            </a:pPr>
            <a:r>
              <a:rPr lang="ru-RU" dirty="0" smtClean="0"/>
              <a:t>                     любовь к порядку</a:t>
            </a:r>
            <a:endParaRPr lang="ru-RU" dirty="0"/>
          </a:p>
        </p:txBody>
      </p:sp>
    </p:spTree>
  </p:cSld>
  <p:clrMapOvr>
    <a:masterClrMapping/>
  </p:clrMapOvr>
  <p:transition spd="slow">
    <p:cover dir="l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     Ценности  человеческих </a:t>
            </a:r>
            <a:br>
              <a:rPr lang="ru-RU" dirty="0" smtClean="0"/>
            </a:br>
            <a:r>
              <a:rPr lang="ru-RU" dirty="0" smtClean="0"/>
              <a:t>                отношений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     </a:t>
            </a:r>
            <a:r>
              <a:rPr lang="ru-RU" sz="3600" dirty="0" smtClean="0"/>
              <a:t>Благодарность</a:t>
            </a:r>
            <a:endParaRPr lang="ru-RU" dirty="0" smtClean="0"/>
          </a:p>
          <a:p>
            <a:r>
              <a:rPr lang="ru-RU" dirty="0" smtClean="0"/>
              <a:t>     </a:t>
            </a:r>
            <a:r>
              <a:rPr lang="ru-RU" sz="3600" dirty="0" smtClean="0"/>
              <a:t> Уважение</a:t>
            </a:r>
          </a:p>
          <a:p>
            <a:r>
              <a:rPr lang="ru-RU" sz="3600" dirty="0"/>
              <a:t> </a:t>
            </a:r>
            <a:r>
              <a:rPr lang="ru-RU" sz="3600" dirty="0" smtClean="0"/>
              <a:t>   Сострадание</a:t>
            </a:r>
          </a:p>
          <a:p>
            <a:r>
              <a:rPr lang="ru-RU" sz="3600" dirty="0" smtClean="0"/>
              <a:t>    Толерантность</a:t>
            </a:r>
          </a:p>
          <a:p>
            <a:r>
              <a:rPr lang="ru-RU" sz="3600" dirty="0" smtClean="0"/>
              <a:t>    </a:t>
            </a:r>
          </a:p>
          <a:p>
            <a:r>
              <a:rPr lang="ru-RU" sz="2400" dirty="0" smtClean="0"/>
              <a:t>  </a:t>
            </a:r>
            <a:r>
              <a:rPr lang="ru-RU" sz="2800" i="1" dirty="0" smtClean="0"/>
              <a:t>Толерантность- ( лат.) терпение</a:t>
            </a:r>
            <a:r>
              <a:rPr lang="ru-RU" sz="3600" dirty="0" smtClean="0"/>
              <a:t> </a:t>
            </a:r>
          </a:p>
        </p:txBody>
      </p:sp>
    </p:spTree>
  </p:cSld>
  <p:clrMapOvr>
    <a:masterClrMapping/>
  </p:clrMapOvr>
  <p:transition spd="slow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dirty="0" smtClean="0"/>
              <a:t>        </a:t>
            </a:r>
            <a:br>
              <a:rPr lang="ru-RU" sz="2800" dirty="0" smtClean="0"/>
            </a:br>
            <a:r>
              <a:rPr lang="ru-RU" sz="2800" dirty="0" smtClean="0"/>
              <a:t>               Ценности высшей сферы </a:t>
            </a:r>
            <a:br>
              <a:rPr lang="ru-RU" sz="2800" dirty="0" smtClean="0"/>
            </a:br>
            <a:r>
              <a:rPr lang="ru-RU" sz="2800" dirty="0" smtClean="0"/>
              <a:t>                    духовной  жизни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    </a:t>
            </a:r>
            <a:r>
              <a:rPr lang="ru-RU" sz="3600" dirty="0" smtClean="0"/>
              <a:t>Чуткость</a:t>
            </a:r>
          </a:p>
          <a:p>
            <a:r>
              <a:rPr lang="ru-RU" sz="3600" dirty="0" smtClean="0"/>
              <a:t>   Способность сопереживать</a:t>
            </a:r>
          </a:p>
          <a:p>
            <a:r>
              <a:rPr lang="ru-RU" sz="3600" dirty="0" smtClean="0"/>
              <a:t>   Милосердие</a:t>
            </a:r>
          </a:p>
          <a:p>
            <a:endParaRPr lang="ru-RU" sz="3600" dirty="0" smtClean="0"/>
          </a:p>
          <a:p>
            <a:r>
              <a:rPr lang="ru-RU" sz="3600" dirty="0" smtClean="0"/>
              <a:t> </a:t>
            </a:r>
            <a:r>
              <a:rPr lang="ru-RU" sz="2400" i="1" dirty="0" smtClean="0"/>
              <a:t>Милосердие- в словаре В.Даля читаем</a:t>
            </a:r>
            <a:r>
              <a:rPr lang="en-US" sz="2400" i="1" dirty="0" smtClean="0"/>
              <a:t>:</a:t>
            </a:r>
          </a:p>
          <a:p>
            <a:r>
              <a:rPr lang="en-US" sz="2400" i="1" dirty="0" smtClean="0"/>
              <a:t>  </a:t>
            </a:r>
            <a:r>
              <a:rPr lang="ru-RU" sz="2400" i="1" dirty="0" smtClean="0"/>
              <a:t>милосердие- сочувствие, любовь на деле,</a:t>
            </a:r>
          </a:p>
          <a:p>
            <a:r>
              <a:rPr lang="ru-RU" sz="2400" i="1" dirty="0" smtClean="0"/>
              <a:t>  готовность делать добро каждому,</a:t>
            </a:r>
          </a:p>
          <a:p>
            <a:r>
              <a:rPr lang="ru-RU" sz="2400" i="1" dirty="0" smtClean="0"/>
              <a:t>  </a:t>
            </a:r>
            <a:r>
              <a:rPr lang="ru-RU" sz="2400" i="1" dirty="0" err="1" smtClean="0"/>
              <a:t>жалостливость,мягкосердечность</a:t>
            </a:r>
            <a:r>
              <a:rPr lang="ru-RU" sz="2400" i="1" dirty="0" smtClean="0"/>
              <a:t>.</a:t>
            </a:r>
          </a:p>
          <a:p>
            <a:r>
              <a:rPr lang="ru-RU" sz="2400" i="1" dirty="0" smtClean="0"/>
              <a:t>  </a:t>
            </a:r>
            <a:endParaRPr lang="ru-RU" dirty="0"/>
          </a:p>
        </p:txBody>
      </p:sp>
    </p:spTree>
  </p:cSld>
  <p:clrMapOvr>
    <a:masterClrMapping/>
  </p:clrMapOvr>
  <p:transition spd="slow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 вверх по лестнице жизни 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    Выбери нравственные ценности и   </a:t>
            </a:r>
          </a:p>
          <a:p>
            <a:r>
              <a:rPr lang="ru-RU" dirty="0" smtClean="0"/>
              <a:t>     составь свою лестницу  жизни.</a:t>
            </a:r>
          </a:p>
          <a:p>
            <a:r>
              <a:rPr lang="ru-RU" dirty="0" smtClean="0"/>
              <a:t>                Благодарность</a:t>
            </a:r>
          </a:p>
          <a:p>
            <a:r>
              <a:rPr lang="ru-RU" dirty="0" smtClean="0"/>
              <a:t>                Уважение</a:t>
            </a:r>
          </a:p>
          <a:p>
            <a:r>
              <a:rPr lang="ru-RU" dirty="0" smtClean="0"/>
              <a:t>                Сострадание</a:t>
            </a:r>
          </a:p>
          <a:p>
            <a:r>
              <a:rPr lang="ru-RU" dirty="0" smtClean="0"/>
              <a:t>                Толерантность</a:t>
            </a:r>
          </a:p>
          <a:p>
            <a:r>
              <a:rPr lang="ru-RU" dirty="0" smtClean="0"/>
              <a:t>                Чуткость</a:t>
            </a:r>
          </a:p>
          <a:p>
            <a:r>
              <a:rPr lang="ru-RU" dirty="0" smtClean="0"/>
              <a:t>                Способность сопереживать</a:t>
            </a:r>
          </a:p>
          <a:p>
            <a:r>
              <a:rPr lang="ru-RU" dirty="0" smtClean="0"/>
              <a:t>                Милосердие</a:t>
            </a:r>
            <a:endParaRPr lang="ru-RU" dirty="0"/>
          </a:p>
        </p:txBody>
      </p:sp>
    </p:spTree>
  </p:cSld>
  <p:clrMapOvr>
    <a:masterClrMapping/>
  </p:clrMapOvr>
  <p:transition spd="slow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2966084"/>
          </a:xfrm>
        </p:spPr>
        <p:txBody>
          <a:bodyPr/>
          <a:lstStyle/>
          <a:p>
            <a:r>
              <a:rPr lang="en-US" dirty="0" smtClean="0"/>
              <a:t>   </a:t>
            </a:r>
            <a:r>
              <a:rPr lang="ru-RU" dirty="0" smtClean="0"/>
              <a:t>Спасибо за внимание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   </a:t>
            </a:r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00108"/>
            <a:ext cx="7239000" cy="642942"/>
          </a:xfrm>
          <a:solidFill>
            <a:srgbClr val="FFFF00"/>
          </a:solidFill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7239000" cy="4643470"/>
          </a:xfrm>
        </p:spPr>
        <p:txBody>
          <a:bodyPr>
            <a:normAutofit/>
          </a:bodyPr>
          <a:lstStyle/>
          <a:p>
            <a:r>
              <a:rPr lang="ru-RU" dirty="0" smtClean="0"/>
              <a:t>  </a:t>
            </a:r>
            <a:r>
              <a:rPr lang="ru-RU" sz="3600" dirty="0" smtClean="0"/>
              <a:t>Достоинство-</a:t>
            </a:r>
          </a:p>
          <a:p>
            <a:r>
              <a:rPr lang="ru-RU" sz="2400" dirty="0" smtClean="0"/>
              <a:t>1.Положительное качество, ценность кого-  чего-либо.</a:t>
            </a:r>
          </a:p>
          <a:p>
            <a:r>
              <a:rPr lang="ru-RU" sz="2400" dirty="0" smtClean="0"/>
              <a:t>Алёша…пересчитывал достоинства друга</a:t>
            </a:r>
            <a:r>
              <a:rPr lang="en-US" sz="2400" dirty="0" smtClean="0"/>
              <a:t>:</a:t>
            </a:r>
            <a:r>
              <a:rPr lang="ru-RU" sz="2400" dirty="0" smtClean="0"/>
              <a:t> его вечно ласковое отношение к нему, готовность помочь, ум.</a:t>
            </a:r>
          </a:p>
          <a:p>
            <a:endParaRPr lang="ru-RU" sz="2400" dirty="0" smtClean="0"/>
          </a:p>
          <a:p>
            <a:r>
              <a:rPr lang="ru-RU" sz="2400" dirty="0" smtClean="0"/>
              <a:t>2.Совокупность высших моральных качеств, а также уважение этих качеств в самом себе.</a:t>
            </a:r>
            <a:endParaRPr lang="ru-RU" sz="2400" dirty="0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     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       </a:t>
            </a:r>
          </a:p>
          <a:p>
            <a:r>
              <a:rPr lang="ru-RU" dirty="0" smtClean="0"/>
              <a:t>          </a:t>
            </a: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1115616" y="1556792"/>
            <a:ext cx="6357982" cy="421484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Что  поймёт девочка, когда подрастёт</a:t>
            </a:r>
            <a:r>
              <a:rPr lang="en-US" sz="3600" dirty="0" smtClean="0"/>
              <a:t> ?</a:t>
            </a:r>
            <a:endParaRPr lang="ru-RU" sz="3600" dirty="0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        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285852" y="1857364"/>
            <a:ext cx="5500726" cy="3000396"/>
          </a:xfrm>
          <a:prstGeom prst="roundRect">
            <a:avLst/>
          </a:prstGeom>
          <a:solidFill>
            <a:srgbClr val="C00000"/>
          </a:solidFill>
          <a:effectLst>
            <a:glow rad="228600">
              <a:schemeClr val="accent5">
                <a:satMod val="175000"/>
                <a:alpha val="40000"/>
              </a:schemeClr>
            </a:glow>
          </a:effectLst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Какое чувство  испытает она</a:t>
            </a:r>
            <a:r>
              <a:rPr lang="en-US" sz="3600" dirty="0" smtClean="0"/>
              <a:t>?</a:t>
            </a:r>
            <a:endParaRPr lang="ru-RU" sz="36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5252100"/>
          </a:xfrm>
        </p:spPr>
        <p:txBody>
          <a:bodyPr/>
          <a:lstStyle/>
          <a:p>
            <a:r>
              <a:rPr lang="en-US" dirty="0" smtClean="0"/>
              <a:t>                    </a:t>
            </a:r>
            <a:r>
              <a:rPr lang="en-US" dirty="0" err="1" smtClean="0"/>
              <a:t>gj</a:t>
            </a:r>
            <a:r>
              <a:rPr lang="en-US" dirty="0" smtClean="0"/>
              <a:t>       g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en-US" dirty="0" smtClean="0"/>
          </a:p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2000232" y="1071546"/>
            <a:ext cx="4500594" cy="4572032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</a:t>
            </a:r>
            <a:r>
              <a:rPr lang="ru-RU" sz="3600" dirty="0" smtClean="0"/>
              <a:t>Почему поэт надеется, что девочка преодолеет боль</a:t>
            </a:r>
            <a:r>
              <a:rPr lang="en-US" sz="3600" dirty="0" smtClean="0"/>
              <a:t>?</a:t>
            </a:r>
            <a:endParaRPr lang="ru-RU" dirty="0"/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357422" y="1785926"/>
            <a:ext cx="3429024" cy="3214710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Что </a:t>
            </a:r>
            <a:r>
              <a:rPr lang="ru-RU" sz="3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поможет</a:t>
            </a:r>
            <a:endParaRPr lang="ru-RU" sz="3600" dirty="0" smtClean="0"/>
          </a:p>
          <a:p>
            <a:pPr algn="ctr"/>
            <a:r>
              <a:rPr lang="ru-RU" sz="3600" dirty="0" smtClean="0"/>
              <a:t>в этом </a:t>
            </a:r>
            <a:r>
              <a:rPr lang="en-US" sz="3600" dirty="0" smtClean="0"/>
              <a:t>?</a:t>
            </a:r>
            <a:endParaRPr lang="ru-RU" sz="36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2285984" y="357166"/>
            <a:ext cx="3857652" cy="600079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Что Заболоцкий говорит о красоте человека</a:t>
            </a:r>
            <a:r>
              <a:rPr lang="en-US" sz="3600" dirty="0" smtClean="0"/>
              <a:t> ?</a:t>
            </a:r>
            <a:endParaRPr lang="ru-RU" sz="36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57224" y="2000240"/>
            <a:ext cx="6929486" cy="2928958"/>
          </a:xfrm>
          <a:prstGeom prst="rect">
            <a:avLst/>
          </a:prstGeom>
          <a:solidFill>
            <a:srgbClr val="00B0F0"/>
          </a:solidFill>
          <a:scene3d>
            <a:camera prst="perspectiveAbove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О какой красоте говорит поэт </a:t>
            </a:r>
            <a:r>
              <a:rPr lang="en-US" sz="3600" dirty="0" smtClean="0"/>
              <a:t>?</a:t>
            </a:r>
            <a:endParaRPr lang="ru-RU" sz="36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428596" y="1928802"/>
            <a:ext cx="7358114" cy="2128846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Что такое внутренняя красота</a:t>
            </a:r>
            <a:r>
              <a:rPr lang="en-US" sz="3600" dirty="0" smtClean="0"/>
              <a:t> ?</a:t>
            </a:r>
            <a:endParaRPr lang="ru-RU" sz="36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452</TotalTime>
  <Words>228</Words>
  <Application>Microsoft Office PowerPoint</Application>
  <PresentationFormat>Экран (4:3)</PresentationFormat>
  <Paragraphs>81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Изящная</vt:lpstr>
      <vt:lpstr>Н.А.Заболоцкий Некрасивая девочка</vt:lpstr>
      <vt:lpstr>Презентация PowerPoint</vt:lpstr>
      <vt:lpstr>Презентация PowerPoint</vt:lpstr>
      <vt:lpstr>Презентация PowerPoint</vt:lpstr>
      <vt:lpstr>                    gj       g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Человек в жизни приобретает                                                                                                      различные ценности    </vt:lpstr>
      <vt:lpstr>      Ценности  человеческих                  отношений</vt:lpstr>
      <vt:lpstr>                        Ценности высшей сферы                      духовной  жизни</vt:lpstr>
      <vt:lpstr>  вверх по лестнице жизни  </vt:lpstr>
      <vt:lpstr>   Спасибо за внимание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Н.А.Заболоцкий Некрасивая девочка</dc:title>
  <dc:creator>XTreme</dc:creator>
  <cp:lastModifiedBy>Windows XP</cp:lastModifiedBy>
  <cp:revision>47</cp:revision>
  <dcterms:created xsi:type="dcterms:W3CDTF">2010-04-07T08:37:12Z</dcterms:created>
  <dcterms:modified xsi:type="dcterms:W3CDTF">2012-08-16T07:04:46Z</dcterms:modified>
</cp:coreProperties>
</file>